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8"/>
    <p:restoredTop sz="94647"/>
  </p:normalViewPr>
  <p:slideViewPr>
    <p:cSldViewPr snapToGrid="0" snapToObjects="1">
      <p:cViewPr varScale="1">
        <p:scale>
          <a:sx n="95" d="100"/>
          <a:sy n="95" d="100"/>
        </p:scale>
        <p:origin x="216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5F2B33-AA37-0A4D-A212-02DEF8C3C3E3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A944FAD-562C-A742-AA94-0018F6AF9D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777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695E-26C7-B843-864E-3A91F8A6A9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66809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EB55FB-7D4B-414F-97A7-A61E86D20D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42D9A8-66EF-EA46-9CB5-042B3AD331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22468-D7EB-4648-8993-51ADB4776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1E9FF-3E53-1F4A-A7C9-2CA014D55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780497-3CBC-924E-8EC9-DE4232A2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0345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618B5-B48D-BC4A-A4DF-2BED0B1894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2D9F6E-9107-FD4B-9FCE-2F4991C563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11BBB2-0AD6-6643-B542-6E993AE29C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C7BBCD-76FA-C841-A6AD-D8A02B701C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95888D-7843-A34C-83EA-F13BE28B9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3196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C8637F3-DE91-5B44-8CCC-C0BEAC46F45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328F0E-5DD9-DD41-9E30-96635DAF20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2036F0-9146-AD48-B202-8E7EB1BF24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D521B2-40C7-8D4D-91EA-DB6DF61E4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9CABC2-02C1-EA4E-8F55-A8195466ED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9292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FB245-CC05-104B-A733-106C8CEF45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4B42ED-D774-6B4E-B8ED-457B5A9BB3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C5DAE4-3C37-D041-B1F2-5872E94E0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330A5C-FCE3-BB46-9632-F98259C3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CDBD3-A309-C64E-BB03-37C5D2E84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08695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7E2639-6060-6F4F-8C87-8D78FA263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5CF15-4CE4-F249-9A31-8E639F7175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95BCD8-686A-A74A-8173-753E7BC0D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911AD-925F-5E41-B0C8-BE421FA79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FA8962-EAC1-604E-A481-1E9CFFF2F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81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AB8FF-0C06-9749-9F11-0D23A14944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0B4641-FE1E-BF4A-BCAE-D3F42A34EF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0315AB-1196-344B-AED5-45CB365585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0E3406-9C0B-1D4D-91C4-3085A82CC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C4FAC-4EC1-F949-9D69-50999ACF68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B3E70A-1120-B946-89B5-0C416E4DA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72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FE802-F71F-7D4C-B06C-8B41549EE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FB40B-C183-744B-BD69-A7CC85B35F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BF464-72BA-9A4D-A7AB-CCEE561A83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D5CBEC-C1EF-544C-91A2-E59002FC79F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C7E4F0E-BE14-C045-B73E-99B22BF685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98045C8-26EC-D248-8815-F6A8A2192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E1D8261-29EE-3144-905B-89E988470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722D53-6BC4-3C4D-8AAF-6438488901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4850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62EB31-28B4-D94B-864E-5AFF20458F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916C48-E67A-8145-8208-3F4A2902E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F5DBF5-9118-2D4D-9801-5F07678CB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6BCFA00-4CD9-E848-B729-38FFF3ED79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1838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5047A6-ED73-5344-847E-AC7E643DD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1B79238-4E7B-F84F-BF66-1F9342558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7B38843-F22A-4645-A034-D53926F9DC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3152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5D9F33-B01D-6949-94C1-0BBD24459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EC329-F238-9846-B44C-9BF5E3A380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B312063-6BED-3241-A1A3-E2DB4DCECD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D2AC94-47E7-9D41-B168-7C953ACFE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8AB6D5-0ECC-2C44-A655-50A1A488D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0324F8-2C97-E54E-926C-A10F6DB727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451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7BD42A-D6DD-EB4F-877F-84D3A5C6C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1E032F-B780-AC4E-A8FA-27B0B736751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E6DC75-5908-7B40-9131-0C10832AB2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0ECD86-57DF-624E-AF5C-7954E1305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8C0609-E394-0146-B622-679F3AE43F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CA6E23-C80C-4B4E-B1A3-EE3402121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84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C0EB93-A157-CB48-A4F3-F6B19D63D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F06B68-B538-CF4C-8356-1FD27DCB03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F209E9-8A21-5643-B045-56E939C05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E330BA-FBA4-214A-8E96-E22F1975F1F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0564A-2C4E-5A45-A88C-8D5DD668EE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043F8-753A-2949-AD1A-70D10FC11DB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5A8E2E-7F3B-6E4C-8F7F-37D04849CFA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092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D63F335-B99B-4E41-AA97-5FBFA3E59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62337" y="1733234"/>
            <a:ext cx="2743200" cy="1371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6E36551-31B1-EE4F-9AC7-0A5E9B3C1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829" y="1734129"/>
            <a:ext cx="2743200" cy="1371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2273D2C-6DFF-2341-BD1F-A6160AC105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34" y="3104835"/>
            <a:ext cx="2743200" cy="1371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4D9FC38-51F0-0048-8FAC-42321C873F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4052" y="3117214"/>
            <a:ext cx="2743200" cy="1371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D056782-381F-9947-8BC8-F3901AEC53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90066" y="3118361"/>
            <a:ext cx="2743200" cy="1371600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68F67EB8-3517-3144-BEA0-EA30DE21F3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232584" y="3104835"/>
            <a:ext cx="2743200" cy="13716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6E4B8535-224B-3242-870A-64F574BC1EF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834" y="4478552"/>
            <a:ext cx="2743200" cy="13716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36FEABC4-695A-624C-88A4-A503C693B9C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74777" y="4490408"/>
            <a:ext cx="2743200" cy="13716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ECF6BDBA-35EC-0643-9D04-1E019D6C2DA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505537" y="4476434"/>
            <a:ext cx="2743200" cy="13716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78C4E16-414F-E44D-93F3-612E052FA79F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247205" y="4464501"/>
            <a:ext cx="2743200" cy="1371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C9C62A0-83F6-6648-BE66-A78ADFC6AB7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535" y="1736248"/>
            <a:ext cx="2743200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2574BB6-DEEA-604A-A5F3-C930AB302C1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738990" y="369328"/>
            <a:ext cx="2743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242EC6A-91DC-084A-B858-B1EEA1B7987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535" y="369330"/>
            <a:ext cx="2743200" cy="137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E8AF15-6203-4F42-883A-DB5ED1EDC761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Neutral – z = 350 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4C8E50-2854-2E48-A39D-D5B65427C584}"/>
              </a:ext>
            </a:extLst>
          </p:cNvPr>
          <p:cNvSpPr txBox="1"/>
          <p:nvPr/>
        </p:nvSpPr>
        <p:spPr>
          <a:xfrm>
            <a:off x="1011501" y="369332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 </a:t>
            </a:r>
            <a:r>
              <a:rPr lang="en-US" sz="1200" dirty="0" err="1"/>
              <a:t>Perts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C997B-754F-5F42-9B3F-BBA838CB26DB}"/>
              </a:ext>
            </a:extLst>
          </p:cNvPr>
          <p:cNvSpPr txBox="1"/>
          <p:nvPr/>
        </p:nvSpPr>
        <p:spPr>
          <a:xfrm>
            <a:off x="3891020" y="369331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θ</a:t>
            </a:r>
            <a:r>
              <a:rPr lang="en-US" sz="1200" baseline="-25000" dirty="0"/>
              <a:t>0.5K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0CF974-3D9D-F543-BA35-F223F8BBAC0E}"/>
              </a:ext>
            </a:extLst>
          </p:cNvPr>
          <p:cNvSpPr txBox="1"/>
          <p:nvPr/>
        </p:nvSpPr>
        <p:spPr>
          <a:xfrm>
            <a:off x="1147818" y="1740932"/>
            <a:ext cx="500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750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A5A3F-9907-AB46-B474-31BB0F1B0F8C}"/>
              </a:ext>
            </a:extLst>
          </p:cNvPr>
          <p:cNvSpPr txBox="1"/>
          <p:nvPr/>
        </p:nvSpPr>
        <p:spPr>
          <a:xfrm>
            <a:off x="3864472" y="1740931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4D4938-45BD-E344-BB2F-5E8D02086EAD}"/>
              </a:ext>
            </a:extLst>
          </p:cNvPr>
          <p:cNvSpPr txBox="1"/>
          <p:nvPr/>
        </p:nvSpPr>
        <p:spPr>
          <a:xfrm>
            <a:off x="6588533" y="1740930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1250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53BCEF-BD9D-2442-85C3-AD1D16454789}"/>
              </a:ext>
            </a:extLst>
          </p:cNvPr>
          <p:cNvSpPr txBox="1"/>
          <p:nvPr/>
        </p:nvSpPr>
        <p:spPr>
          <a:xfrm>
            <a:off x="1145906" y="311253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D84645-88C9-704E-9383-E01BE07BBCC4}"/>
              </a:ext>
            </a:extLst>
          </p:cNvPr>
          <p:cNvSpPr txBox="1"/>
          <p:nvPr/>
        </p:nvSpPr>
        <p:spPr>
          <a:xfrm>
            <a:off x="3826192" y="311252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1250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ABBD43-A5F9-304D-99F6-EF17DF9A6285}"/>
              </a:ext>
            </a:extLst>
          </p:cNvPr>
          <p:cNvSpPr txBox="1"/>
          <p:nvPr/>
        </p:nvSpPr>
        <p:spPr>
          <a:xfrm>
            <a:off x="6603561" y="310739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1500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132441-3C13-114A-9FDA-E562D724984F}"/>
              </a:ext>
            </a:extLst>
          </p:cNvPr>
          <p:cNvSpPr txBox="1"/>
          <p:nvPr/>
        </p:nvSpPr>
        <p:spPr>
          <a:xfrm>
            <a:off x="9352803" y="310226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1750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ED5F02-1BE8-3242-BBA6-F24C7C92FDAF}"/>
              </a:ext>
            </a:extLst>
          </p:cNvPr>
          <p:cNvSpPr txBox="1"/>
          <p:nvPr/>
        </p:nvSpPr>
        <p:spPr>
          <a:xfrm>
            <a:off x="920597" y="4473870"/>
            <a:ext cx="899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500</a:t>
            </a:r>
            <a:r>
              <a:rPr lang="en-US" sz="1200" dirty="0"/>
              <a:t> + w</a:t>
            </a:r>
            <a:r>
              <a:rPr lang="en-US" sz="1200" baseline="-25000" dirty="0"/>
              <a:t>750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4F0193-7352-9049-9647-14ADB25A5994}"/>
              </a:ext>
            </a:extLst>
          </p:cNvPr>
          <p:cNvSpPr txBox="1"/>
          <p:nvPr/>
        </p:nvSpPr>
        <p:spPr>
          <a:xfrm>
            <a:off x="3601771" y="4469634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500</a:t>
            </a:r>
            <a:r>
              <a:rPr lang="en-US" sz="1200" dirty="0"/>
              <a:t> + θ</a:t>
            </a:r>
            <a:r>
              <a:rPr lang="en-US" sz="1200" baseline="-25000" dirty="0"/>
              <a:t>0.25K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D63B3B-7E1E-454E-B6F2-CBC47D395308}"/>
              </a:ext>
            </a:extLst>
          </p:cNvPr>
          <p:cNvSpPr txBox="1"/>
          <p:nvPr/>
        </p:nvSpPr>
        <p:spPr>
          <a:xfrm>
            <a:off x="6398773" y="4469633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750</a:t>
            </a:r>
            <a:r>
              <a:rPr lang="en-US" sz="1200" dirty="0"/>
              <a:t> + θ</a:t>
            </a:r>
            <a:r>
              <a:rPr lang="en-US" sz="1200" baseline="-25000" dirty="0"/>
              <a:t>0.25K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C2A05F-86E7-7B4C-9E4F-B61A2283B316}"/>
              </a:ext>
            </a:extLst>
          </p:cNvPr>
          <p:cNvSpPr txBox="1"/>
          <p:nvPr/>
        </p:nvSpPr>
        <p:spPr>
          <a:xfrm>
            <a:off x="9139869" y="4459370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650</a:t>
            </a:r>
            <a:r>
              <a:rPr lang="en-US" sz="1200" dirty="0"/>
              <a:t> + θ</a:t>
            </a:r>
            <a:r>
              <a:rPr lang="en-US" sz="1200" baseline="-25000" dirty="0"/>
              <a:t>0.25K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4B63C5F-5905-8442-A590-6FE383E1A438}"/>
              </a:ext>
            </a:extLst>
          </p:cNvPr>
          <p:cNvSpPr txBox="1"/>
          <p:nvPr/>
        </p:nvSpPr>
        <p:spPr>
          <a:xfrm>
            <a:off x="8925127" y="1761063"/>
            <a:ext cx="14071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  <a:r>
              <a:rPr lang="en-US" sz="1200" dirty="0"/>
              <a:t> - New Height</a:t>
            </a:r>
            <a:endParaRPr lang="en-US" sz="1200" baseline="-25000" dirty="0"/>
          </a:p>
        </p:txBody>
      </p:sp>
    </p:spTree>
    <p:extLst>
      <p:ext uri="{BB962C8B-B14F-4D97-AF65-F5344CB8AC3E}">
        <p14:creationId xmlns:p14="http://schemas.microsoft.com/office/powerpoint/2010/main" val="8078026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33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 Mazzaro</dc:creator>
  <cp:lastModifiedBy>Laura J Mazzaro</cp:lastModifiedBy>
  <cp:revision>6</cp:revision>
  <dcterms:created xsi:type="dcterms:W3CDTF">2018-07-28T20:32:51Z</dcterms:created>
  <dcterms:modified xsi:type="dcterms:W3CDTF">2018-08-01T20:18:32Z</dcterms:modified>
</cp:coreProperties>
</file>

<file path=docProps/thumbnail.jpeg>
</file>